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22"/>
  </p:notesMasterIdLst>
  <p:sldIdLst>
    <p:sldId id="266" r:id="rId5"/>
    <p:sldId id="257" r:id="rId6"/>
    <p:sldId id="281" r:id="rId7"/>
    <p:sldId id="280" r:id="rId8"/>
    <p:sldId id="258" r:id="rId9"/>
    <p:sldId id="270" r:id="rId10"/>
    <p:sldId id="271" r:id="rId11"/>
    <p:sldId id="274" r:id="rId12"/>
    <p:sldId id="272" r:id="rId13"/>
    <p:sldId id="273" r:id="rId14"/>
    <p:sldId id="278" r:id="rId15"/>
    <p:sldId id="275" r:id="rId16"/>
    <p:sldId id="279" r:id="rId17"/>
    <p:sldId id="276" r:id="rId18"/>
    <p:sldId id="277" r:id="rId19"/>
    <p:sldId id="282" r:id="rId20"/>
    <p:sldId id="269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SamsungOne 450C" panose="020B0506030303020204" charset="0"/>
      <p:regular r:id="rId27"/>
    </p:embeddedFont>
    <p:embeddedFont>
      <p:font typeface="SamsungOne 800C" panose="020B0906030303020204" charset="0"/>
      <p:bold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>
        <p:scale>
          <a:sx n="125" d="100"/>
          <a:sy n="125" d="100"/>
        </p:scale>
        <p:origin x="1434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b="1" dirty="0"/>
              <a:t>Магазин</a:t>
            </a:r>
            <a:endParaRPr lang="ru-RU" b="1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422E2AC-04C9-4F6C-9BF2-D15E6EEED4DE}"/>
              </a:ext>
            </a:extLst>
          </p:cNvPr>
          <p:cNvSpPr/>
          <p:nvPr/>
        </p:nvSpPr>
        <p:spPr>
          <a:xfrm>
            <a:off x="838200" y="1055802"/>
            <a:ext cx="4818321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</a:rPr>
              <a:t>Магазин – первая кнопка на панели навигации. Здесь вы можете приобрести скины и использовать их в следующих игровых сессиях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4332ED-6990-4E58-87AE-C382B155D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67" b="24889"/>
          <a:stretch/>
        </p:blipFill>
        <p:spPr>
          <a:xfrm>
            <a:off x="5803674" y="1055802"/>
            <a:ext cx="3886200" cy="415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54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ECB7009-59DD-48F0-BE4E-E90FF4CDB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86B7E67-E8CB-4B02-8485-D5712234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9001D62-377A-485F-9995-151AB006C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046" y="2909621"/>
            <a:ext cx="9257907" cy="1038758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Техническая часть</a:t>
            </a:r>
          </a:p>
        </p:txBody>
      </p:sp>
    </p:spTree>
    <p:extLst>
      <p:ext uri="{BB962C8B-B14F-4D97-AF65-F5344CB8AC3E}">
        <p14:creationId xmlns:p14="http://schemas.microsoft.com/office/powerpoint/2010/main" val="3456549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Структура проекта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45C348-F26C-486B-A778-11CE47D14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98482"/>
            <a:ext cx="2117651" cy="1499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793524-42A1-4AB4-BC0A-B14FA090B18F}"/>
              </a:ext>
            </a:extLst>
          </p:cNvPr>
          <p:cNvSpPr txBox="1"/>
          <p:nvPr/>
        </p:nvSpPr>
        <p:spPr>
          <a:xfrm>
            <a:off x="468589" y="2840383"/>
            <a:ext cx="2856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/>
              <a:t>База данных со скинами</a:t>
            </a:r>
          </a:p>
          <a:p>
            <a:pPr algn="ctr"/>
            <a:r>
              <a:rPr lang="ru-RU" sz="2000" dirty="0"/>
              <a:t>(</a:t>
            </a:r>
            <a:r>
              <a:rPr lang="en-US" sz="2000" dirty="0"/>
              <a:t>Room</a:t>
            </a:r>
            <a:r>
              <a:rPr lang="ru-RU" sz="20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15EF0A-C470-478E-85C8-6B423BB6B373}"/>
              </a:ext>
            </a:extLst>
          </p:cNvPr>
          <p:cNvSpPr txBox="1"/>
          <p:nvPr/>
        </p:nvSpPr>
        <p:spPr>
          <a:xfrm>
            <a:off x="4057151" y="5946357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Классы игрового процесса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275237-643B-4FC5-AC14-90BEF0C14C8E}"/>
              </a:ext>
            </a:extLst>
          </p:cNvPr>
          <p:cNvSpPr txBox="1"/>
          <p:nvPr/>
        </p:nvSpPr>
        <p:spPr>
          <a:xfrm>
            <a:off x="7374126" y="5666118"/>
            <a:ext cx="407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Классы пользовательского интерфейса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0F07F3E-18C1-4872-A465-A2CBC8077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886" y="1198482"/>
            <a:ext cx="1664426" cy="463958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65F21D3-C1BB-4647-96B4-E0933A88B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153976"/>
            <a:ext cx="1559431" cy="441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41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053AE4F-675C-4632-8895-7C6C53A6D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F78919-7375-4D3A-BCEC-B051E506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5F490A6-DEB5-47E5-B93F-4BCC2C1D7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Структура проекта</a:t>
            </a:r>
            <a:endParaRPr lang="ru-RU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63967-9E85-4AB9-AA04-44836DDF6CD2}"/>
              </a:ext>
            </a:extLst>
          </p:cNvPr>
          <p:cNvSpPr txBox="1"/>
          <p:nvPr/>
        </p:nvSpPr>
        <p:spPr>
          <a:xfrm>
            <a:off x="838200" y="1055802"/>
            <a:ext cx="45262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Весь интерфейс написан на фрагментах, поэтому в проекте одна активность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35E09F-C033-497B-A2A9-44A8BBF5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930" y="2868323"/>
            <a:ext cx="1868805" cy="37376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C812439-57D1-4200-85E3-97DA6FE61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400" y="1941277"/>
            <a:ext cx="1999588" cy="39991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42327B-E3D0-479A-9A73-212ACC1F1C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11"/>
          <a:stretch/>
        </p:blipFill>
        <p:spPr>
          <a:xfrm>
            <a:off x="7840945" y="710463"/>
            <a:ext cx="2026965" cy="380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67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Дизайн уровней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24.05.2023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422E2AC-04C9-4F6C-9BF2-D15E6EEED4DE}"/>
              </a:ext>
            </a:extLst>
          </p:cNvPr>
          <p:cNvSpPr/>
          <p:nvPr/>
        </p:nvSpPr>
        <p:spPr>
          <a:xfrm>
            <a:off x="838200" y="1055802"/>
            <a:ext cx="79400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</a:rPr>
              <a:t>Уровни не пишутся вручную – они рисуются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E8ACDB-44FF-4B25-A607-3F711D4D2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54" y="1903913"/>
            <a:ext cx="1418988" cy="141898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4E7D10-A7E8-4B45-BC2A-AFF384B27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198" y="1900438"/>
            <a:ext cx="1983314" cy="14874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A8FF40E-578B-44D0-BCFA-DA8F8F40F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368" y="3513329"/>
            <a:ext cx="1591520" cy="1989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618B4D2-B2B5-493B-8CCD-D6C3F4ECA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428" y="3595771"/>
            <a:ext cx="2888322" cy="148748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B33384A-3D1F-4B8C-B3E9-7F553BEC3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267" y="1901195"/>
            <a:ext cx="2888324" cy="148748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80E3563-DE3A-4E6C-BC51-353C69F8BE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7334" y="1900438"/>
            <a:ext cx="2893266" cy="14900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1E6F20-B161-4E5E-ACEC-DCA0A3BD3AED}"/>
              </a:ext>
            </a:extLst>
          </p:cNvPr>
          <p:cNvSpPr txBox="1"/>
          <p:nvPr/>
        </p:nvSpPr>
        <p:spPr>
          <a:xfrm>
            <a:off x="1232609" y="5617532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Уровни кампании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6C4998-D08D-4852-BCE3-52D944AD3E9B}"/>
              </a:ext>
            </a:extLst>
          </p:cNvPr>
          <p:cNvSpPr txBox="1"/>
          <p:nvPr/>
        </p:nvSpPr>
        <p:spPr>
          <a:xfrm>
            <a:off x="8240871" y="5218234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Части аркады</a:t>
            </a:r>
          </a:p>
        </p:txBody>
      </p:sp>
    </p:spTree>
    <p:extLst>
      <p:ext uri="{BB962C8B-B14F-4D97-AF65-F5344CB8AC3E}">
        <p14:creationId xmlns:p14="http://schemas.microsoft.com/office/powerpoint/2010/main" val="237131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Дизайн уровней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24.05.2023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15</a:t>
            </a:fld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422E2AC-04C9-4F6C-9BF2-D15E6EEED4DE}"/>
              </a:ext>
            </a:extLst>
          </p:cNvPr>
          <p:cNvSpPr/>
          <p:nvPr/>
        </p:nvSpPr>
        <p:spPr>
          <a:xfrm>
            <a:off x="838200" y="1055802"/>
            <a:ext cx="748163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</a:rPr>
              <a:t>Результаты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F94AD6-95C3-42EF-BEAE-E246C71F6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1919"/>
            <a:ext cx="1533739" cy="31341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68D2DD-D2DE-4DB4-B228-67DC77003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852" y="1861919"/>
            <a:ext cx="4525006" cy="3400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ACADD-DF53-4A50-9650-ECCC2C944964}"/>
              </a:ext>
            </a:extLst>
          </p:cNvPr>
          <p:cNvSpPr txBox="1"/>
          <p:nvPr/>
        </p:nvSpPr>
        <p:spPr>
          <a:xfrm>
            <a:off x="582192" y="507815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Работа программы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F393A8-8F6F-403C-94D0-93A4B5158467}"/>
              </a:ext>
            </a:extLst>
          </p:cNvPr>
          <p:cNvSpPr txBox="1"/>
          <p:nvPr/>
        </p:nvSpPr>
        <p:spPr>
          <a:xfrm>
            <a:off x="4576800" y="5484161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Фрагмент файла уровня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C2F3453-5E7F-4A3B-A83B-F838B7342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530" y="1861919"/>
            <a:ext cx="2158289" cy="28777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E55D2B-5A34-41D5-937D-BD3F1C86F94F}"/>
              </a:ext>
            </a:extLst>
          </p:cNvPr>
          <p:cNvSpPr txBox="1"/>
          <p:nvPr/>
        </p:nvSpPr>
        <p:spPr>
          <a:xfrm>
            <a:off x="8777477" y="4867735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Уровни хранятся в </a:t>
            </a:r>
            <a:r>
              <a:rPr lang="en-US" dirty="0"/>
              <a:t>assets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6127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AE8A4A0-36AB-4D28-9066-B2A5ECCC0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1BA47DC-D84D-40BD-A0D6-BDC49A70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7F9F78B-2FDC-4287-8218-F0787AF3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Будущее проекта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EEC69-29F5-4C20-AD1D-9D842186B2F5}"/>
              </a:ext>
            </a:extLst>
          </p:cNvPr>
          <p:cNvSpPr txBox="1"/>
          <p:nvPr/>
        </p:nvSpPr>
        <p:spPr>
          <a:xfrm>
            <a:off x="838200" y="1531620"/>
            <a:ext cx="652133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Исправление багов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Больше уровней и частей аркады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Новые препятствия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Новые режимы</a:t>
            </a:r>
          </a:p>
        </p:txBody>
      </p:sp>
    </p:spTree>
    <p:extLst>
      <p:ext uri="{BB962C8B-B14F-4D97-AF65-F5344CB8AC3E}">
        <p14:creationId xmlns:p14="http://schemas.microsoft.com/office/powerpoint/2010/main" val="708505216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70791"/>
            <a:ext cx="9144000" cy="1619564"/>
          </a:xfrm>
        </p:spPr>
        <p:txBody>
          <a:bodyPr>
            <a:normAutofit/>
          </a:bodyPr>
          <a:lstStyle/>
          <a:p>
            <a:r>
              <a:rPr lang="ru-RU" b="1" dirty="0"/>
              <a:t>Компьютерная игра в жанре аркады - </a:t>
            </a:r>
            <a:r>
              <a:rPr lang="en-US" b="1" dirty="0"/>
              <a:t>Jumper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0219"/>
            <a:ext cx="9144000" cy="866267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/>
              <a:t>Учащийся: Маркидонов Владимир Владимирович</a:t>
            </a:r>
          </a:p>
          <a:p>
            <a:pPr algn="r"/>
            <a:r>
              <a:rPr lang="ru-RU" dirty="0"/>
              <a:t>Преподаватель: </a:t>
            </a:r>
            <a:r>
              <a:rPr lang="ru-RU" dirty="0" err="1"/>
              <a:t>Муль</a:t>
            </a:r>
            <a:r>
              <a:rPr lang="ru-RU" dirty="0"/>
              <a:t> Павел Фридрихович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21373C-580F-412B-B23E-FDB83B18E7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36525"/>
            <a:ext cx="1243652" cy="122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b="1" dirty="0"/>
              <a:t>Скачать приложение</a:t>
            </a:r>
            <a:endParaRPr lang="ru-RU" sz="3600" b="1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24.05.2023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0E8E63-B678-4869-A048-4AC75B008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30" y="1905000"/>
            <a:ext cx="2876550" cy="2876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CB1D6E-893E-436E-B6C4-3A7BD5FCD75E}"/>
              </a:ext>
            </a:extLst>
          </p:cNvPr>
          <p:cNvSpPr txBox="1"/>
          <p:nvPr/>
        </p:nvSpPr>
        <p:spPr>
          <a:xfrm>
            <a:off x="2104517" y="4953000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Скачать приложение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13589B-36CB-4DA0-9D15-E52C59DFE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352" y="1905000"/>
            <a:ext cx="2876549" cy="28765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6C9884-3C6A-4B28-876F-60CBF1C2B4CE}"/>
              </a:ext>
            </a:extLst>
          </p:cNvPr>
          <p:cNvSpPr txBox="1"/>
          <p:nvPr/>
        </p:nvSpPr>
        <p:spPr>
          <a:xfrm>
            <a:off x="6463468" y="4953000"/>
            <a:ext cx="256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Открыть </a:t>
            </a:r>
            <a:r>
              <a:rPr lang="en-US" dirty="0"/>
              <a:t>GitHub </a:t>
            </a:r>
            <a:r>
              <a:rPr lang="ru-RU" dirty="0"/>
              <a:t>проекта</a:t>
            </a:r>
          </a:p>
        </p:txBody>
      </p:sp>
    </p:spTree>
    <p:extLst>
      <p:ext uri="{BB962C8B-B14F-4D97-AF65-F5344CB8AC3E}">
        <p14:creationId xmlns:p14="http://schemas.microsoft.com/office/powerpoint/2010/main" val="591883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b="1" dirty="0"/>
              <a:t>Введение</a:t>
            </a:r>
            <a:endParaRPr lang="ru-RU" b="1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24.05.2023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422E2AC-04C9-4F6C-9BF2-D15E6EEED4DE}"/>
              </a:ext>
            </a:extLst>
          </p:cNvPr>
          <p:cNvSpPr/>
          <p:nvPr/>
        </p:nvSpPr>
        <p:spPr>
          <a:xfrm>
            <a:off x="838201" y="1055802"/>
            <a:ext cx="3855719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800" b="0" cap="none" spc="0" dirty="0">
                <a:ln w="0"/>
                <a:solidFill>
                  <a:schemeClr val="tx1"/>
                </a:solidFill>
              </a:rPr>
              <a:t>Основной идеей проекта является создание собственной версии популярной игры </a:t>
            </a:r>
            <a:r>
              <a:rPr lang="en-US" sz="2800" b="0" cap="none" spc="0" dirty="0">
                <a:ln w="0"/>
                <a:solidFill>
                  <a:schemeClr val="tx1"/>
                </a:solidFill>
              </a:rPr>
              <a:t>Tomb of mask</a:t>
            </a:r>
            <a:endParaRPr lang="ru-RU" sz="2800" b="0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29CBFC-25BD-409B-8776-952A07075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428" y="365125"/>
            <a:ext cx="1319971" cy="26399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46C984-8CF5-47EC-A2B2-73319CE85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287" y="365126"/>
            <a:ext cx="1319971" cy="2639941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32C60F79-73EE-4E8A-8196-4D6CF0E131C4}"/>
              </a:ext>
            </a:extLst>
          </p:cNvPr>
          <p:cNvSpPr/>
          <p:nvPr/>
        </p:nvSpPr>
        <p:spPr>
          <a:xfrm>
            <a:off x="6998773" y="1519496"/>
            <a:ext cx="739140" cy="3430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2A94434-3BC4-41FE-BAC2-0B190DC88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618" y="3447027"/>
            <a:ext cx="1321782" cy="2643561"/>
          </a:xfrm>
          <a:prstGeom prst="rect">
            <a:avLst/>
          </a:prstGeom>
        </p:spPr>
      </p:pic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F4CBD8E3-38AC-457D-975E-FA6605094468}"/>
              </a:ext>
            </a:extLst>
          </p:cNvPr>
          <p:cNvSpPr/>
          <p:nvPr/>
        </p:nvSpPr>
        <p:spPr>
          <a:xfrm>
            <a:off x="6998773" y="4595460"/>
            <a:ext cx="739140" cy="3430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4C359B-F138-444A-B267-FAC0DE2B0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287" y="3447027"/>
            <a:ext cx="1319971" cy="263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0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68BD9FA-DEA5-4467-87FE-B4E4886CB202}"/>
              </a:ext>
            </a:extLst>
          </p:cNvPr>
          <p:cNvSpPr/>
          <p:nvPr/>
        </p:nvSpPr>
        <p:spPr>
          <a:xfrm>
            <a:off x="2009785" y="2505670"/>
            <a:ext cx="8172430" cy="184665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latin typeface="+mj-lt"/>
              </a:rPr>
              <a:t>Разбор </a:t>
            </a:r>
            <a:r>
              <a:rPr lang="ru-RU" sz="6000" dirty="0">
                <a:ln w="0"/>
                <a:latin typeface="+mj-lt"/>
              </a:rPr>
              <a:t>визуальной</a:t>
            </a:r>
            <a:r>
              <a:rPr lang="ru-RU" sz="5400" dirty="0">
                <a:ln w="0"/>
                <a:latin typeface="+mj-lt"/>
              </a:rPr>
              <a:t> части</a:t>
            </a:r>
          </a:p>
          <a:p>
            <a:pPr algn="ctr"/>
            <a:r>
              <a:rPr lang="ru-RU" sz="5400" dirty="0">
                <a:ln w="0"/>
                <a:latin typeface="+mj-lt"/>
              </a:rPr>
              <a:t>и механик</a:t>
            </a:r>
            <a:endParaRPr lang="ru-RU" sz="5400" b="0" cap="none" spc="0" dirty="0">
              <a:ln w="0"/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b="1" dirty="0"/>
              <a:t>Главное</a:t>
            </a:r>
            <a:r>
              <a:rPr lang="ru-RU" b="1" dirty="0"/>
              <a:t> </a:t>
            </a:r>
            <a:r>
              <a:rPr lang="ru-RU" sz="3600" b="1" dirty="0"/>
              <a:t>меню</a:t>
            </a:r>
            <a:endParaRPr lang="ru-RU" b="1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24.05.2023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422E2AC-04C9-4F6C-9BF2-D15E6EEED4DE}"/>
              </a:ext>
            </a:extLst>
          </p:cNvPr>
          <p:cNvSpPr/>
          <p:nvPr/>
        </p:nvSpPr>
        <p:spPr>
          <a:xfrm>
            <a:off x="838201" y="1055802"/>
            <a:ext cx="4267200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800" b="0" cap="none" spc="0" dirty="0">
                <a:ln w="0"/>
                <a:solidFill>
                  <a:schemeClr val="tx1"/>
                </a:solidFill>
              </a:rPr>
              <a:t>Вверху, главное меню содержит информацию о количестве заработанной игроком валюте, внизу же располагается панель навигации с магазином, кампанией и режимом аркады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2A94434-3BC4-41FE-BAC2-0B190DC88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599" y="1563573"/>
            <a:ext cx="2073387" cy="414676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26A6568-FAD1-4D5F-AE49-D4D3597DEC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88"/>
          <a:stretch/>
        </p:blipFill>
        <p:spPr>
          <a:xfrm>
            <a:off x="7898144" y="1111328"/>
            <a:ext cx="2197963" cy="412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69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Уровни</a:t>
            </a:r>
            <a:endParaRPr lang="ru-RU" sz="2800" b="1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24.05.2023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422E2AC-04C9-4F6C-9BF2-D15E6EEED4DE}"/>
              </a:ext>
            </a:extLst>
          </p:cNvPr>
          <p:cNvSpPr/>
          <p:nvPr/>
        </p:nvSpPr>
        <p:spPr>
          <a:xfrm>
            <a:off x="838200" y="1055802"/>
            <a:ext cx="4434839" cy="52629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800" b="0" cap="none" spc="0" dirty="0">
                <a:ln w="0"/>
                <a:solidFill>
                  <a:schemeClr val="tx1"/>
                </a:solidFill>
              </a:rPr>
              <a:t>Прежде чем начать геймплей игроку </a:t>
            </a:r>
            <a:r>
              <a:rPr lang="ru-RU" sz="2800" dirty="0">
                <a:ln w="0"/>
              </a:rPr>
              <a:t>в режиме компании, игроку следует выбрать один из доступных уровней. Цель – дойти до флажка, </a:t>
            </a:r>
            <a:r>
              <a:rPr lang="en-US" sz="2800" dirty="0">
                <a:ln w="0"/>
              </a:rPr>
              <a:t>“</a:t>
            </a:r>
            <a:r>
              <a:rPr lang="ru-RU" sz="2800" dirty="0">
                <a:ln w="0"/>
              </a:rPr>
              <a:t>выхода</a:t>
            </a:r>
            <a:r>
              <a:rPr lang="en-US" sz="2800" dirty="0">
                <a:ln w="0"/>
              </a:rPr>
              <a:t>”</a:t>
            </a:r>
            <a:r>
              <a:rPr lang="ru-RU" sz="2800" dirty="0">
                <a:ln w="0"/>
              </a:rPr>
              <a:t> к победе и собрать как можно больше очков. Мешать вам при этом будут запутанные уровни и шипы.</a:t>
            </a:r>
          </a:p>
          <a:p>
            <a:endParaRPr lang="ru-RU" sz="2800" b="0" cap="none" spc="0" dirty="0">
              <a:ln w="0"/>
              <a:solidFill>
                <a:schemeClr val="tx1"/>
              </a:solidFill>
            </a:endParaRPr>
          </a:p>
          <a:p>
            <a:r>
              <a:rPr lang="ru-RU" sz="2800" dirty="0">
                <a:ln w="0"/>
              </a:rPr>
              <a:t>10 очков = 1 монета</a:t>
            </a:r>
            <a:endParaRPr lang="ru-RU" sz="2800" b="0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1A4CBC-F879-4DF6-9A28-033339E31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06" t="32422" r="906"/>
          <a:stretch/>
        </p:blipFill>
        <p:spPr>
          <a:xfrm>
            <a:off x="5515757" y="637491"/>
            <a:ext cx="2945506" cy="39810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B1600EB-C76D-4119-8AA8-F104582DC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2" t="19278" b="31055"/>
          <a:stretch/>
        </p:blipFill>
        <p:spPr>
          <a:xfrm>
            <a:off x="8735958" y="2628005"/>
            <a:ext cx="3015882" cy="35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97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Управление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422E2AC-04C9-4F6C-9BF2-D15E6EEED4DE}"/>
              </a:ext>
            </a:extLst>
          </p:cNvPr>
          <p:cNvSpPr/>
          <p:nvPr/>
        </p:nvSpPr>
        <p:spPr>
          <a:xfrm>
            <a:off x="838200" y="1055802"/>
            <a:ext cx="5113019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</a:rPr>
              <a:t>Управление персонажем осуществляется </a:t>
            </a:r>
            <a:r>
              <a:rPr lang="ru-RU" sz="3200" b="0" cap="none" spc="0" dirty="0" err="1">
                <a:ln w="0"/>
                <a:solidFill>
                  <a:schemeClr val="tx1"/>
                </a:solidFill>
              </a:rPr>
              <a:t>свайпами</a:t>
            </a:r>
            <a:r>
              <a:rPr lang="ru-RU" sz="3200" b="0" cap="none" spc="0" dirty="0">
                <a:ln w="0"/>
                <a:solidFill>
                  <a:schemeClr val="tx1"/>
                </a:solidFill>
              </a:rPr>
              <a:t> по экрану в любое из 4-х направлений. Можно даже не отпускать палец, что увеличит скорость взаимодействия с игрой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288948-1D16-4E82-AB3F-8A691E1BD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11" b="12000"/>
          <a:stretch/>
        </p:blipFill>
        <p:spPr>
          <a:xfrm>
            <a:off x="9024124" y="2684236"/>
            <a:ext cx="2743199" cy="37246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8304FC9-4129-403E-8702-ADC4193FE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556"/>
          <a:stretch/>
        </p:blipFill>
        <p:spPr>
          <a:xfrm>
            <a:off x="6096000" y="577306"/>
            <a:ext cx="2586954" cy="421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88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b="1" dirty="0"/>
              <a:t>Аркада</a:t>
            </a:r>
            <a:endParaRPr lang="ru-RU" b="1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422E2AC-04C9-4F6C-9BF2-D15E6EEED4DE}"/>
              </a:ext>
            </a:extLst>
          </p:cNvPr>
          <p:cNvSpPr/>
          <p:nvPr/>
        </p:nvSpPr>
        <p:spPr>
          <a:xfrm>
            <a:off x="838201" y="1055802"/>
            <a:ext cx="4404359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</a:rPr>
              <a:t>Аркада – бесконечный уровень</a:t>
            </a:r>
          </a:p>
          <a:p>
            <a:endParaRPr lang="ru-RU" sz="3200" b="0" cap="none" spc="0" dirty="0">
              <a:ln w="0"/>
              <a:solidFill>
                <a:schemeClr val="tx1"/>
              </a:solidFill>
            </a:endParaRPr>
          </a:p>
          <a:p>
            <a:r>
              <a:rPr lang="ru-RU" sz="3200" b="0" cap="none" spc="0" dirty="0">
                <a:ln w="0"/>
                <a:solidFill>
                  <a:schemeClr val="tx1"/>
                </a:solidFill>
              </a:rPr>
              <a:t>Цель – прожить как можно дольше</a:t>
            </a:r>
          </a:p>
          <a:p>
            <a:endParaRPr lang="ru-RU" sz="3200" dirty="0">
              <a:ln w="0"/>
            </a:endParaRPr>
          </a:p>
          <a:p>
            <a:r>
              <a:rPr lang="ru-RU" sz="3200" b="0" cap="none" spc="0" dirty="0">
                <a:ln w="0"/>
                <a:solidFill>
                  <a:schemeClr val="tx1"/>
                </a:solidFill>
              </a:rPr>
              <a:t>Особенность – зона</a:t>
            </a:r>
            <a:r>
              <a:rPr lang="en-US" sz="3200" dirty="0">
                <a:ln w="0"/>
              </a:rPr>
              <a:t>, </a:t>
            </a:r>
            <a:r>
              <a:rPr lang="ru-RU" sz="3200" dirty="0">
                <a:ln w="0"/>
              </a:rPr>
              <a:t>заставляющая игрока продвигаться выше по уровню</a:t>
            </a:r>
            <a:endParaRPr lang="ru-RU" sz="3200" b="0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7962DB6-2D1D-48A5-8F4F-C2AC5B6A8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81"/>
          <a:stretch/>
        </p:blipFill>
        <p:spPr>
          <a:xfrm>
            <a:off x="8610600" y="2451950"/>
            <a:ext cx="2470012" cy="377512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36D6BA0-2E2E-4CB4-B4A1-6DFD53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1"/>
          <a:stretch/>
        </p:blipFill>
        <p:spPr>
          <a:xfrm>
            <a:off x="5814046" y="559291"/>
            <a:ext cx="2538686" cy="476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71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286</Words>
  <Application>Microsoft Office PowerPoint</Application>
  <PresentationFormat>Широкоэкранный</PresentationFormat>
  <Paragraphs>80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SamsungOne 450C</vt:lpstr>
      <vt:lpstr>Calibri</vt:lpstr>
      <vt:lpstr>SamsungOne 800C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Компьютерная игра в жанре аркады - Jumper</vt:lpstr>
      <vt:lpstr>Скачать приложение</vt:lpstr>
      <vt:lpstr>Введение</vt:lpstr>
      <vt:lpstr>Презентация PowerPoint</vt:lpstr>
      <vt:lpstr>Главное меню</vt:lpstr>
      <vt:lpstr>Уровни</vt:lpstr>
      <vt:lpstr>Управление</vt:lpstr>
      <vt:lpstr>Аркада</vt:lpstr>
      <vt:lpstr>Магазин</vt:lpstr>
      <vt:lpstr>Техническая часть</vt:lpstr>
      <vt:lpstr>Структура проекта</vt:lpstr>
      <vt:lpstr>Структура проекта</vt:lpstr>
      <vt:lpstr>Дизайн уровней</vt:lpstr>
      <vt:lpstr>Дизайн уровней</vt:lpstr>
      <vt:lpstr>Будущее проекта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вова маркидонов</cp:lastModifiedBy>
  <cp:revision>34</cp:revision>
  <dcterms:created xsi:type="dcterms:W3CDTF">2020-05-25T08:37:09Z</dcterms:created>
  <dcterms:modified xsi:type="dcterms:W3CDTF">2023-05-23T19:16:11Z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